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 showGuides="1">
      <p:cViewPr varScale="1">
        <p:scale>
          <a:sx n="98" d="100"/>
          <a:sy n="98" d="100"/>
        </p:scale>
        <p:origin x="138" y="2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7D98DC-C39F-C53A-F886-0DBC9F5027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BB93ABD-7CF1-6CC7-D60C-B8D01287A6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C0A82A-69C8-3811-9261-AFA915289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574BC2-5297-35EB-DA5D-65B717974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13234E9-4915-2AC7-CA5B-A723128D4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7073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BDF68F-4661-AF0B-BEB2-C8B2F2DE0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29ED957-1A5B-A380-337C-0E1EC718F9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D312C15-3C05-C736-547D-F4BFC79A8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81EB599-08E4-5B88-B74D-466758824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E96F690-28AF-961C-46ED-A3A10F6D4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2079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01B1E8A-7540-C0DA-68D1-EFE636BD2D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201830-AF1C-DEE1-F67E-CEED5FAC85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B4FC786-0A44-DA1F-49EB-896F34D02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29A22A5-E060-48C3-C8BB-FB524938A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E41342A-1ECC-2F5C-1623-9A8751668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5439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971909-869A-EA4E-24D8-5C446D467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E6DBA1-503C-4673-0511-5163E1A78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D4F44A-7ADB-68F2-7E38-F5F77656A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990016-C992-EF59-B6CD-BE3D9E8DC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8629CB-5C42-159A-70FD-96ED0D0FA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2597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6CAEF4-76FC-4B91-3D3B-0950D6024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DDEDF32-C48E-BF01-4429-9C30CF54B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63B044-D96E-DB6E-C657-8962B548A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5E27AC9-B069-0280-B3EB-F962177DB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1CBB6E-5090-34A4-4423-D11A68210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3264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B0813B-B951-93C7-6303-C2B1D1C7F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A42EE5D-B04B-B0C7-BB07-4E114E682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4CD479B-89C0-570E-28B3-0F841DAA64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07A66BB-8D47-37B9-F6B9-C2DE36587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E1D3ED4-65E0-0F53-F03E-8EE9D3874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ECFB979-0DE0-B1CE-4326-252E10EE8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5101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0CB261-E58A-A4C2-C4DE-ECF71470C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D4B39B8-0815-8D63-4A1C-BE6ED3AA8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F50CAB7-C1DC-50F5-83BA-C8F98C078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0843994-CC71-F04C-EBD5-25FAC1992A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F5AB6B1-DF12-467F-6D42-9CBFEE529A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B7E235A-5566-2133-9DF2-6A9A39128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62F8843-0B4B-AC64-79A4-0E4C6552E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E537378-9A86-ACF2-006D-29BCE2FF5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1954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5B5AC9-7FDC-0691-EAA5-77182089E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0C9414A-1CBA-2923-BC6D-50470869A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9DF9145-BF6C-AD7F-5463-AD4A960EB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8FF19EB-5782-AE7B-9323-83D702656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728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C3019EE-E34B-CD1C-304E-EF06EE152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44B1504-A7C3-0036-4106-D9AEA8923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FB2AA95-FFCE-0B8A-D204-1E4DAF83A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1621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E3EB3A-101B-EC8F-BD2D-B1F377DC4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D8FE50-1BE7-3425-3439-BBB2BD83B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06766BB-3A2B-E787-8D33-AB0AF9706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94AEC13-C384-9396-25CA-9E376440D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620F867-9F4D-9554-51A4-D00E4C3C6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7DE2B40-EC76-400F-C74F-84962DC58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7357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5784FF-58E2-FB09-269C-B7751DC4A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2EDE818-BCB5-8ED5-3D66-DFCD0DD073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D99BFE5-6ECF-F5A2-C7B3-320200AAD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2C5906A-5C46-8E3C-F3C7-C7DFA7F8F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E46755F-9BE2-3C62-026D-062421876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50338F6-FEB1-7911-8DFC-7B02F3A2A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0298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EF8425B-2F90-7D09-529C-86FDB99C9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16CF80B-78C4-2BFC-6F51-C2DD199E7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E320B1-7EDD-2DC8-B3D7-5D7DCE6330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10858-37D8-4E5E-9D6E-6CA2E994093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091A044-3470-7599-BDE1-D59EEE0A7D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7FEF0D-9B26-8042-31B6-28FA7EC31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6E19D-2BA1-4EF4-A953-1E12F97DA4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418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cn/docs/cookbook/persistence/reading-writing-file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thelp.ithome.com.tw/articles/1021720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BD48D8ED-C124-1167-61F4-D9CC42973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0740" y="0"/>
            <a:ext cx="12521184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C0DAC6C-8CAF-BE2A-4FBD-091F1403BA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1" i="1" dirty="0">
                <a:solidFill>
                  <a:schemeClr val="bg1"/>
                </a:solidFill>
              </a:rPr>
              <a:t>Notes</a:t>
            </a:r>
            <a:endParaRPr lang="zh-TW" altLang="en-US" b="1" i="1" dirty="0">
              <a:solidFill>
                <a:schemeClr val="bg1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6B12A55-BF92-A2B1-BF8E-19A72C0CD3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</a:rPr>
              <a:t>407630374 </a:t>
            </a:r>
            <a:r>
              <a:rPr lang="zh-TW" altLang="en-US" dirty="0">
                <a:solidFill>
                  <a:schemeClr val="bg1"/>
                </a:solidFill>
              </a:rPr>
              <a:t>陳允斌</a:t>
            </a:r>
          </a:p>
        </p:txBody>
      </p:sp>
    </p:spTree>
    <p:extLst>
      <p:ext uri="{BB962C8B-B14F-4D97-AF65-F5344CB8AC3E}">
        <p14:creationId xmlns:p14="http://schemas.microsoft.com/office/powerpoint/2010/main" val="3188460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BBEEF06-99F2-1CF7-DAAD-C23F54365B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184" y="0"/>
            <a:ext cx="12521184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05EF727-3AE7-2F6A-F261-F79A5F2E5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需求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304024A-A594-537E-9855-A7AE21EB0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現今世代，人們對於手機的依賴性越來越高。手機絕對是出門時必帶物品，但在帶手機的情況下是否會覺得多帶個筆記本非常累贅呢</a:t>
            </a:r>
            <a:r>
              <a:rPr lang="en-US" altLang="zh-TW" dirty="0">
                <a:solidFill>
                  <a:schemeClr val="bg1"/>
                </a:solidFill>
              </a:rPr>
              <a:t>?</a:t>
            </a:r>
            <a:r>
              <a:rPr lang="zh-TW" altLang="en-US" dirty="0">
                <a:solidFill>
                  <a:schemeClr val="bg1"/>
                </a:solidFill>
              </a:rPr>
              <a:t>但不帶筆記本時又常常會遇到需要記筆記的時候，這時候有個隨身筆記</a:t>
            </a:r>
            <a:r>
              <a:rPr lang="en-US" altLang="zh-TW" dirty="0">
                <a:solidFill>
                  <a:schemeClr val="bg1"/>
                </a:solidFill>
              </a:rPr>
              <a:t>APP</a:t>
            </a:r>
            <a:r>
              <a:rPr lang="zh-TW" altLang="en-US" dirty="0">
                <a:solidFill>
                  <a:schemeClr val="bg1"/>
                </a:solidFill>
              </a:rPr>
              <a:t>就能幫你解決這類問題。</a:t>
            </a:r>
            <a:endParaRPr lang="en-US" altLang="zh-TW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636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圖片 26">
            <a:extLst>
              <a:ext uri="{FF2B5EF4-FFF2-40B4-BE49-F238E27FC236}">
                <a16:creationId xmlns:a16="http://schemas.microsoft.com/office/drawing/2014/main" id="{5A86D9EF-BB72-A4BC-0FE4-6991B7416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184" y="0"/>
            <a:ext cx="12521184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B2156AA-719C-9A8F-0E0B-90F7ACBD0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程式碼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文件操作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87B9654-7C5F-588A-1E97-D34D1DA58C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33957"/>
            <a:ext cx="3391373" cy="228632"/>
          </a:xfr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B5C9E0D1-9786-B129-9125-38C823DD11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667042"/>
            <a:ext cx="4182059" cy="1000265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1E30857C-D3B2-E4A4-AD3C-93E13C0790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471760"/>
            <a:ext cx="2638793" cy="847843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0208641E-798C-B7E0-3881-EC25C640E1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8183" y="3571521"/>
            <a:ext cx="3267531" cy="264832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C56FD3FD-B8DD-3539-31DC-D2F4469570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2972" y="1400040"/>
            <a:ext cx="3057952" cy="1267002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FD6D0C45-AEF1-0C56-B2AD-3882B50ACEFE}"/>
              </a:ext>
            </a:extLst>
          </p:cNvPr>
          <p:cNvSpPr txBox="1"/>
          <p:nvPr/>
        </p:nvSpPr>
        <p:spPr>
          <a:xfrm>
            <a:off x="850329" y="2214196"/>
            <a:ext cx="418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尋找路徑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9746C917-F2A3-7BA5-69AD-2DA6D344F44B}"/>
              </a:ext>
            </a:extLst>
          </p:cNvPr>
          <p:cNvSpPr txBox="1"/>
          <p:nvPr/>
        </p:nvSpPr>
        <p:spPr>
          <a:xfrm>
            <a:off x="758889" y="4102428"/>
            <a:ext cx="418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指向文件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73CE314E-3FFB-2203-19AE-A5F5D620D621}"/>
              </a:ext>
            </a:extLst>
          </p:cNvPr>
          <p:cNvSpPr txBox="1"/>
          <p:nvPr/>
        </p:nvSpPr>
        <p:spPr>
          <a:xfrm>
            <a:off x="6792972" y="1030708"/>
            <a:ext cx="418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寫入文件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3FDD2616-3597-7918-5029-0D044D0BD68E}"/>
              </a:ext>
            </a:extLst>
          </p:cNvPr>
          <p:cNvSpPr txBox="1"/>
          <p:nvPr/>
        </p:nvSpPr>
        <p:spPr>
          <a:xfrm>
            <a:off x="6688183" y="3197563"/>
            <a:ext cx="418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讀取文件</a:t>
            </a:r>
          </a:p>
        </p:txBody>
      </p:sp>
    </p:spTree>
    <p:extLst>
      <p:ext uri="{BB962C8B-B14F-4D97-AF65-F5344CB8AC3E}">
        <p14:creationId xmlns:p14="http://schemas.microsoft.com/office/powerpoint/2010/main" val="3995566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BB5DF4FC-02DC-5102-872F-18DCFC719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9184" y="0"/>
            <a:ext cx="12521184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D1724FD-259B-D6FE-8CE2-56FA4CC75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程式碼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A24C7889-F557-73BB-FB22-6EFA6B813C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08120" y="4504172"/>
            <a:ext cx="4353533" cy="166710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B5888B85-7309-600A-41FE-B55BCD1ECF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830083"/>
            <a:ext cx="2105319" cy="118126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68FEA08-CAB8-64FB-7726-DC3100B213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3858" y="2036825"/>
            <a:ext cx="3762900" cy="123842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E289464-3FF1-ECD9-C1D5-DC90AA8B2D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2036825"/>
            <a:ext cx="4286848" cy="1829055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EDBEB83C-A289-922B-5480-38CF05FCCEB0}"/>
              </a:ext>
            </a:extLst>
          </p:cNvPr>
          <p:cNvSpPr txBox="1"/>
          <p:nvPr/>
        </p:nvSpPr>
        <p:spPr>
          <a:xfrm>
            <a:off x="838200" y="1667493"/>
            <a:ext cx="477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於頁面初始化時讀取文件並放入</a:t>
            </a:r>
            <a:r>
              <a:rPr lang="en-US" altLang="zh-TW" dirty="0" err="1">
                <a:solidFill>
                  <a:schemeClr val="bg1"/>
                </a:solidFill>
              </a:rPr>
              <a:t>myController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2FCA458-D343-C3FC-99E8-F9985225A76B}"/>
              </a:ext>
            </a:extLst>
          </p:cNvPr>
          <p:cNvSpPr txBox="1"/>
          <p:nvPr/>
        </p:nvSpPr>
        <p:spPr>
          <a:xfrm>
            <a:off x="6793858" y="1667493"/>
            <a:ext cx="418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寫入文件時刷新</a:t>
            </a:r>
            <a:r>
              <a:rPr lang="en-US" altLang="zh-TW" dirty="0">
                <a:solidFill>
                  <a:schemeClr val="bg1"/>
                </a:solidFill>
              </a:rPr>
              <a:t>widget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1A84145-4854-D095-0E78-DF9F18BF2022}"/>
              </a:ext>
            </a:extLst>
          </p:cNvPr>
          <p:cNvSpPr txBox="1"/>
          <p:nvPr/>
        </p:nvSpPr>
        <p:spPr>
          <a:xfrm>
            <a:off x="838200" y="4451844"/>
            <a:ext cx="418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每次</a:t>
            </a:r>
            <a:r>
              <a:rPr lang="en-US" altLang="zh-TW" dirty="0" err="1">
                <a:solidFill>
                  <a:schemeClr val="bg1"/>
                </a:solidFill>
              </a:rPr>
              <a:t>myController</a:t>
            </a:r>
            <a:r>
              <a:rPr lang="zh-TW" altLang="en-US" dirty="0">
                <a:solidFill>
                  <a:schemeClr val="bg1"/>
                </a:solidFill>
              </a:rPr>
              <a:t>改變時寫入文件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5286FE2-6DE7-C5AB-D3F0-273582EA90A6}"/>
              </a:ext>
            </a:extLst>
          </p:cNvPr>
          <p:cNvSpPr txBox="1"/>
          <p:nvPr/>
        </p:nvSpPr>
        <p:spPr>
          <a:xfrm>
            <a:off x="6708120" y="4132600"/>
            <a:ext cx="418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>
                <a:solidFill>
                  <a:schemeClr val="bg1"/>
                </a:solidFill>
              </a:rPr>
              <a:t>TextField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960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52103E7-5509-C5E0-D33B-D41985671D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29184" y="0"/>
            <a:ext cx="12521184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9411040-C485-A872-4566-13A2CBDA2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</a:rPr>
              <a:t>Demo</a:t>
            </a:r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4" name="Note – main.dart [note] 2022-05-31 10-45-20">
            <a:hlinkClick r:id="" action="ppaction://media"/>
            <a:extLst>
              <a:ext uri="{FF2B5EF4-FFF2-40B4-BE49-F238E27FC236}">
                <a16:creationId xmlns:a16="http://schemas.microsoft.com/office/drawing/2014/main" id="{451B38F4-0315-190D-AA1A-5C809D6D40A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6288" y="1825625"/>
            <a:ext cx="8099425" cy="4351338"/>
          </a:xfrm>
        </p:spPr>
      </p:pic>
    </p:spTree>
    <p:extLst>
      <p:ext uri="{BB962C8B-B14F-4D97-AF65-F5344CB8AC3E}">
        <p14:creationId xmlns:p14="http://schemas.microsoft.com/office/powerpoint/2010/main" val="3343198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9C0293EF-BBBB-8F7C-9B10-0FB22748C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0196" y="0"/>
            <a:ext cx="12542195" cy="6869508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BAA06ED-7B94-991A-5F1C-683E052A4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未來展望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FE717E-D2B8-5073-BC55-3EFB01B97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1.</a:t>
            </a:r>
            <a:r>
              <a:rPr lang="zh-TW" altLang="en-US" dirty="0">
                <a:solidFill>
                  <a:schemeClr val="bg1"/>
                </a:solidFill>
              </a:rPr>
              <a:t>新增按鈕來增加</a:t>
            </a:r>
            <a:r>
              <a:rPr lang="en-US" altLang="zh-TW" dirty="0">
                <a:solidFill>
                  <a:schemeClr val="bg1"/>
                </a:solidFill>
              </a:rPr>
              <a:t>List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2.</a:t>
            </a:r>
            <a:r>
              <a:rPr lang="zh-TW" altLang="en-US" dirty="0">
                <a:solidFill>
                  <a:schemeClr val="bg1"/>
                </a:solidFill>
              </a:rPr>
              <a:t>透過按</a:t>
            </a:r>
            <a:r>
              <a:rPr lang="en-US" altLang="zh-TW" dirty="0">
                <a:solidFill>
                  <a:schemeClr val="bg1"/>
                </a:solidFill>
              </a:rPr>
              <a:t>List</a:t>
            </a:r>
            <a:r>
              <a:rPr lang="zh-TW" altLang="en-US" dirty="0">
                <a:solidFill>
                  <a:schemeClr val="bg1"/>
                </a:solidFill>
              </a:rPr>
              <a:t>來開啟不同的</a:t>
            </a:r>
            <a:r>
              <a:rPr lang="en-US" altLang="zh-TW" dirty="0">
                <a:solidFill>
                  <a:schemeClr val="bg1"/>
                </a:solidFill>
              </a:rPr>
              <a:t>Notes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3.</a:t>
            </a:r>
            <a:r>
              <a:rPr lang="zh-TW" altLang="en-US" dirty="0">
                <a:solidFill>
                  <a:schemeClr val="bg1"/>
                </a:solidFill>
              </a:rPr>
              <a:t>刪除空白</a:t>
            </a:r>
            <a:r>
              <a:rPr lang="en-US" altLang="zh-TW" dirty="0">
                <a:solidFill>
                  <a:schemeClr val="bg1"/>
                </a:solidFill>
              </a:rPr>
              <a:t>Note</a:t>
            </a:r>
            <a:r>
              <a:rPr lang="zh-TW" altLang="en-US" dirty="0">
                <a:solidFill>
                  <a:schemeClr val="bg1"/>
                </a:solidFill>
              </a:rPr>
              <a:t>跟</a:t>
            </a:r>
            <a:r>
              <a:rPr lang="en-US" altLang="zh-TW" dirty="0">
                <a:solidFill>
                  <a:schemeClr val="bg1"/>
                </a:solidFill>
              </a:rPr>
              <a:t>List</a:t>
            </a:r>
          </a:p>
        </p:txBody>
      </p:sp>
    </p:spTree>
    <p:extLst>
      <p:ext uri="{BB962C8B-B14F-4D97-AF65-F5344CB8AC3E}">
        <p14:creationId xmlns:p14="http://schemas.microsoft.com/office/powerpoint/2010/main" val="4054641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855711B2-112E-693D-A0A7-719234A84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0741" y="0"/>
            <a:ext cx="12521184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80F2238-776F-CF07-E71A-76375F2E7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資料來源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3A6BCD-F751-2ED1-D740-FAD873F77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https://flutter.cn/docs/cookbook/persistence/reading-writing-files</a:t>
            </a:r>
            <a:endParaRPr lang="en-US" altLang="zh-TW" dirty="0">
              <a:solidFill>
                <a:schemeClr val="bg1"/>
              </a:solidFill>
            </a:endParaRPr>
          </a:p>
          <a:p>
            <a:r>
              <a:rPr lang="en-US" altLang="zh-TW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https://ithelp.ithome.com.tw/articles/10217200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712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1444</TotalTime>
  <Words>163</Words>
  <Application>Microsoft Office PowerPoint</Application>
  <PresentationFormat>寬螢幕</PresentationFormat>
  <Paragraphs>22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佈景主題</vt:lpstr>
      <vt:lpstr>Notes</vt:lpstr>
      <vt:lpstr>需求</vt:lpstr>
      <vt:lpstr>程式碼(文件操作)</vt:lpstr>
      <vt:lpstr>程式碼</vt:lpstr>
      <vt:lpstr>Demo</vt:lpstr>
      <vt:lpstr>未來展望</vt:lpstr>
      <vt:lpstr>資料來源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</dc:title>
  <dc:creator>允斌 陳</dc:creator>
  <cp:lastModifiedBy>允斌 陳</cp:lastModifiedBy>
  <cp:revision>5</cp:revision>
  <dcterms:created xsi:type="dcterms:W3CDTF">2022-05-31T03:18:54Z</dcterms:created>
  <dcterms:modified xsi:type="dcterms:W3CDTF">2022-06-01T08:15:02Z</dcterms:modified>
</cp:coreProperties>
</file>

<file path=docProps/thumbnail.jpeg>
</file>